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24007" y="1735807"/>
            <a:ext cx="2711488" cy="242726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pt-BR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pt-BR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 </a:t>
            </a:r>
            <a:r>
              <a:rPr lang="pt-B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Semestral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Social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onvoca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curso de inducción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Expediente del estudiante (carta de presentación, aceptación, solicitud, carta compromiso,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kardex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reporte de actividades).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Evaluaciones bimestrales del estudiante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final, carta de terminación y reporte final 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200" b="1" dirty="0" smtClean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13518" y="1396501"/>
            <a:ext cx="1120820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660404" y="1358537"/>
            <a:ext cx="4391025" cy="43173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Papelería, oficina, teléfono, internet. 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285886" y="1009912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733002" y="2354584"/>
            <a:ext cx="4391025" cy="272538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realiza la platica de Inducción a estudiantes de sexto semestre en adelante por parte de la oficina de Servicio Social (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 el estudiante expediente y entregar documentos a la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ntrega el estudiante evaluaciones bimestrales a </a:t>
            </a:r>
            <a:r>
              <a:rPr lang="es-MX" sz="1200" dirty="0" err="1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el estudiante  informe final, constancia de terminación                                                              y reporte final 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 al estudiante 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constancia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terminación 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social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depto. De servicios escolares la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terminación 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 ultima evaluación  y acta de calificaciones.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325754" y="2018456"/>
            <a:ext cx="11320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660403" y="6122395"/>
            <a:ext cx="4391025" cy="41325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Lograr 800 estudiantes inscritos en servicio social en el año.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087888" y="5787110"/>
            <a:ext cx="1485471" cy="33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377699" y="2068718"/>
            <a:ext cx="2442765" cy="223098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terminación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social al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terminación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dpto. de servicios escolares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 de calificación a depto. De servicios escolares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0137255" y="1735807"/>
            <a:ext cx="923651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12363" y="4375133"/>
            <a:ext cx="2723131" cy="220648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el proceso de abrir y cerrar expedientes.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la elaboración de constancias de terminación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la entregar calificaciones a S.E.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convenios vigentes de la Of. S.S.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95110" y="4640004"/>
            <a:ext cx="3038610" cy="194161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entregar en tiempo y forma la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terminación 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al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 en tiempo y forma la constancia de terminación de servicio social al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depto. De servicios escolares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estudiante no podrá realizar residencias profesionales en tiempo y forma.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4566719" y="1813194"/>
            <a:ext cx="112019" cy="515797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 flipH="1">
            <a:off x="4566717" y="5105566"/>
            <a:ext cx="112020" cy="1016829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124027" y="2865509"/>
            <a:ext cx="1216152" cy="161784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3073016" y="3039322"/>
            <a:ext cx="636618" cy="14763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4" name="Documento 33"/>
          <p:cNvSpPr/>
          <p:nvPr/>
        </p:nvSpPr>
        <p:spPr>
          <a:xfrm>
            <a:off x="11002656" y="3926245"/>
            <a:ext cx="1059524" cy="543609"/>
          </a:xfrm>
          <a:prstGeom prst="flowChartDocument">
            <a:avLst/>
          </a:prstGeom>
          <a:solidFill>
            <a:schemeClr val="accent2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ITH-VI-PO-002-05</a:t>
            </a:r>
            <a:endParaRPr lang="es-MX" sz="1000" dirty="0">
              <a:latin typeface="Arial Narrow" panose="020B0606020202030204" pitchFamily="34" charset="0"/>
            </a:endParaRPr>
          </a:p>
        </p:txBody>
      </p:sp>
      <p:sp>
        <p:nvSpPr>
          <p:cNvPr id="35" name="Multidocumento 34"/>
          <p:cNvSpPr/>
          <p:nvPr/>
        </p:nvSpPr>
        <p:spPr>
          <a:xfrm>
            <a:off x="7315200" y="4580860"/>
            <a:ext cx="1561055" cy="1263680"/>
          </a:xfrm>
          <a:prstGeom prst="flowChartMultidocument">
            <a:avLst/>
          </a:prstGeom>
          <a:solidFill>
            <a:schemeClr val="accent2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ITH-VI-PO-002-01</a:t>
            </a: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ITH-VI-PO-002-02</a:t>
            </a: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ITH-VI-PO-002-03</a:t>
            </a: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ITH-VI-PO-002-04</a:t>
            </a: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ITH-VI-PO-002-06</a:t>
            </a:r>
          </a:p>
        </p:txBody>
      </p:sp>
      <p:sp>
        <p:nvSpPr>
          <p:cNvPr id="23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SERVICIO </a:t>
            </a: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SOCIAL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9136537" y="539398"/>
            <a:ext cx="2802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err="1">
                <a:latin typeface="Arial Narrow" panose="020B0606020202030204" pitchFamily="34" charset="0"/>
              </a:rPr>
              <a:t>M.A</a:t>
            </a:r>
            <a:r>
              <a:rPr lang="es-MX" sz="1000" b="1" dirty="0">
                <a:latin typeface="Arial Narrow" panose="020B0606020202030204" pitchFamily="34" charset="0"/>
              </a:rPr>
              <a:t>. Claudia Leticia Arias Guzmán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315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SERGIO TADEO LEYVA FIMBRES</cp:lastModifiedBy>
  <cp:revision>63</cp:revision>
  <cp:lastPrinted>2019-02-28T21:44:25Z</cp:lastPrinted>
  <dcterms:created xsi:type="dcterms:W3CDTF">2017-10-05T18:52:50Z</dcterms:created>
  <dcterms:modified xsi:type="dcterms:W3CDTF">2019-02-28T22:16:17Z</dcterms:modified>
</cp:coreProperties>
</file>